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333500" cy="1714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37498" y="642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637498" y="1023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637498" y="1404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637498" y="1785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018498" y="642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018498" y="1023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018498" y="1404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018498" y="1785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399498" y="642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399498" y="1023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399498" y="1404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399498" y="1785495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596900" y="480101"/>
            <a:ext cx="208196" cy="832786"/>
          </a:xfrm>
          <a:custGeom>
            <a:pathLst>
              <a:path w="208196" h="832786">
                <a:moveTo>
                  <a:pt x="0" y="416393"/>
                </a:moveTo>
                <a:cubicBezTo>
                  <a:pt x="0" y="0"/>
                  <a:pt x="208196" y="0"/>
                  <a:pt x="208196" y="416393"/>
                </a:cubicBezTo>
                <a:cubicBezTo>
                  <a:pt x="208196" y="832786"/>
                  <a:pt x="0" y="832786"/>
                  <a:pt x="0" y="416393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891498" y="1277495"/>
            <a:ext cx="762000" cy="762000"/>
          </a:xfrm>
          <a:prstGeom prst="snip2SameRect">
            <a:avLst>
              <a:gd name="adj1" fmla="val 16666"/>
              <a:gd name="adj2" fmla="val 16666"/>
            </a:avLst>
          </a:prstGeom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