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2768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584200" y="2159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5" name=""/>
          <p:cNvSpPr/>
          <p:nvPr/>
        </p:nvSpPr>
        <p:spPr>
          <a:xfrm>
            <a:off x="1049934" y="584200"/>
            <a:ext cx="1211071" cy="19812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7" name=""/>
          <p:cNvSpPr/>
          <p:nvPr/>
        </p:nvSpPr>
        <p:spPr>
          <a:xfrm>
            <a:off x="15496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544015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1544015" y="2159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0" name=""/>
          <p:cNvCxnSpPr/>
          <p:nvPr/>
        </p:nvCxnSpPr>
        <p:spPr>
          <a:xfrm>
            <a:off x="795934" y="1231900"/>
            <a:ext cx="753668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290393"/>
            <a:ext cx="748080" cy="41332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795934" y="1348886"/>
            <a:ext cx="748080" cy="826652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 flipV="1">
            <a:off x="795934" y="1348886"/>
            <a:ext cx="753668" cy="83282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 flipV="1">
            <a:off x="795934" y="1826880"/>
            <a:ext cx="748080" cy="41332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795934" y="2298700"/>
            <a:ext cx="74808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544015" y="28194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</a:t>
            </a:r>
          </a:p>
        </p:txBody>
      </p:sp>
      <p:sp>
        <p:nvSpPr>
          <p:cNvPr id="17" name=""/>
          <p:cNvSpPr/>
          <p:nvPr/>
        </p:nvSpPr>
        <p:spPr>
          <a:xfrm>
            <a:off x="1044549" y="2819400"/>
            <a:ext cx="24546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</a:t>
            </a:r>
          </a:p>
        </p:txBody>
      </p:sp>
      <p:cxnSp>
        <p:nvCxnSpPr>
          <p:cNvPr id="18" name=""/>
          <p:cNvCxnSpPr/>
          <p:nvPr/>
        </p:nvCxnSpPr>
        <p:spPr>
          <a:xfrm flipV="1" flipH="1">
            <a:off x="791016" y="2438400"/>
            <a:ext cx="275316" cy="381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 flipV="1">
            <a:off x="1655470" y="2438400"/>
            <a:ext cx="0" cy="381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