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3" r:id="rId2"/>
    <p:sldId id="256" r:id="rId3"/>
    <p:sldId id="257" r:id="rId4"/>
    <p:sldId id="271" r:id="rId5"/>
    <p:sldId id="272" r:id="rId6"/>
    <p:sldId id="273" r:id="rId7"/>
    <p:sldId id="274" r:id="rId8"/>
    <p:sldId id="260" r:id="rId9"/>
    <p:sldId id="261" r:id="rId10"/>
    <p:sldId id="258" r:id="rId11"/>
    <p:sldId id="259" r:id="rId12"/>
    <p:sldId id="262" r:id="rId13"/>
    <p:sldId id="264" r:id="rId14"/>
    <p:sldId id="265" r:id="rId15"/>
    <p:sldId id="275" r:id="rId1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5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sr-Cyrl-C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r-Cyrl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sr-Cyrl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A3AD4F5-2A17-4A5C-AAF1-E37EB67E3C62}" type="datetimeFigureOut">
              <a:rPr lang="sr-Latn-CS" smtClean="0"/>
              <a:pPr/>
              <a:t>30.5.2008</a:t>
            </a:fld>
            <a:endParaRPr lang="sr-Cyrl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sr-Cyrl-C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8184771-3EC9-41C6-B434-BF894B2372B4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TUG\AE Seminar novo\Praesentation 30.05.2008\Praesentation\tit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02" y="2057400"/>
            <a:ext cx="9158202" cy="2997200"/>
          </a:xfrm>
          <a:prstGeom prst="rect">
            <a:avLst/>
          </a:prstGeom>
          <a:noFill/>
        </p:spPr>
      </p:pic>
      <p:pic>
        <p:nvPicPr>
          <p:cNvPr id="5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09600"/>
            <a:ext cx="9144000" cy="1222375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5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Architektur und energie</a:t>
            </a:r>
            <a:endParaRPr kumimoji="0" lang="sr-Cyrl-CS" sz="54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pic>
        <p:nvPicPr>
          <p:cNvPr id="4098" name="Picture 2" descr="D:\TUG\AE Seminar novo\Praesentation 30.05.2008\Praesentation\AE Render-1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14943"/>
            <a:ext cx="4648200" cy="252423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4099" name="Picture 3" descr="D:\TUG\AE Seminar novo\Praesentation 30.05.2008\Praesentation\AE Render-1.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04800"/>
            <a:ext cx="3330079" cy="18288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4100" name="Picture 4" descr="D:\TUG\AE Seminar novo\Praesentation 30.05.2008\Praesentation\AE Render-1.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514599"/>
            <a:ext cx="2690708" cy="26639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4101" name="Picture 5" descr="D:\TUG\AE Seminar novo\Praesentation 30.05.2008\Praesentation\AE Render-1.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609600"/>
            <a:ext cx="4343400" cy="167235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533400" y="5486400"/>
            <a:ext cx="8458200" cy="457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sr-Latn-C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Impact" pitchFamily="34" charset="0"/>
              </a:rPr>
              <a:t>Renderings</a:t>
            </a:r>
            <a:endParaRPr kumimoji="0" lang="sr-Cyrl-C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Impact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33400" y="5486400"/>
            <a:ext cx="8458200" cy="457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sr-Latn-C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Impact" pitchFamily="34" charset="0"/>
              </a:rPr>
              <a:t>Renderings</a:t>
            </a:r>
            <a:endParaRPr kumimoji="0" lang="sr-Cyrl-C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Impact" pitchFamily="34" charset="0"/>
            </a:endParaRPr>
          </a:p>
        </p:txBody>
      </p:sp>
      <p:pic>
        <p:nvPicPr>
          <p:cNvPr id="5122" name="Picture 2" descr="D:\TUG\AE Seminar novo\Praesentation 30.05.2008\Praesentation\AE Render-1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3051920" cy="18288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5123" name="Picture 3" descr="D:\TUG\AE Seminar novo\Praesentation 30.05.2008\Praesentation\AE Render-1.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354128" cy="338791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5124" name="Picture 4" descr="D:\TUG\AE Seminar novo\Praesentation 30.05.2008\Praesentation\AE Render-1.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200400"/>
            <a:ext cx="2950215" cy="18288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33400" y="5486400"/>
            <a:ext cx="8458200" cy="457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Impact" pitchFamily="34" charset="0"/>
              </a:rPr>
              <a:t>Energieerzeugungmethoden</a:t>
            </a:r>
            <a:endParaRPr kumimoji="0" lang="sr-Cyrl-C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Impact" pitchFamily="34" charset="0"/>
            </a:endParaRPr>
          </a:p>
        </p:txBody>
      </p:sp>
      <p:pic>
        <p:nvPicPr>
          <p:cNvPr id="8194" name="Picture 2" descr="D:\TUG\AE Seminar novo\Praesentation 30.05.2008\schicken\IMG_9515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2076182" cy="259319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8195" name="Picture 3" descr="D:\TUG\AE Seminar novo\Praesentation 30.05.2008\schicken\IMG_9518.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304800"/>
            <a:ext cx="6172201" cy="44958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04800" y="3352800"/>
            <a:ext cx="2057400" cy="1981200"/>
          </a:xfrm>
          <a:prstGeom prst="rect">
            <a:avLst/>
          </a:prstGeom>
          <a:noFill/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itchFamily="34" charset="0"/>
              </a:rPr>
              <a:t>Das ins</a:t>
            </a:r>
            <a:r>
              <a:rPr kumimoji="0" lang="de-DE" sz="1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itchFamily="34" charset="0"/>
              </a:rPr>
              <a:t> Parapet eingebaute und mit der durch </a:t>
            </a:r>
            <a:r>
              <a:rPr kumimoji="0" lang="de-DE" sz="12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Impact" pitchFamily="34" charset="0"/>
              </a:rPr>
              <a:t>Solarpanelen gewonnenen Solarenergie  versorgte Gerät kühlt die an sich durch ganz bepflanzte Brüstung im Schatten etwas kühler als die umgebende bleibende Luft, und bläst diese ins Gebäude hinein</a:t>
            </a:r>
            <a:endParaRPr kumimoji="0" lang="sr-Cyrl-C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Impact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33400" y="5486400"/>
            <a:ext cx="8458200" cy="457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Impact" pitchFamily="34" charset="0"/>
              </a:rPr>
              <a:t>Energieerzeugungmethoden</a:t>
            </a:r>
            <a:endParaRPr kumimoji="0" lang="sr-Cyrl-C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Impact" pitchFamily="34" charset="0"/>
            </a:endParaRPr>
          </a:p>
        </p:txBody>
      </p:sp>
      <p:pic>
        <p:nvPicPr>
          <p:cNvPr id="9218" name="Picture 2" descr="D:\TUG\AE Seminar novo\Praesentation 30.05.2008\schicken\persi2 copy.gif"/>
          <p:cNvPicPr>
            <a:picLocks noChangeAspect="1" noChangeArrowheads="1"/>
          </p:cNvPicPr>
          <p:nvPr/>
        </p:nvPicPr>
        <p:blipFill>
          <a:blip r:embed="rId3">
            <a:lum bright="16000" contrast="9000"/>
          </a:blip>
          <a:srcRect/>
          <a:stretch>
            <a:fillRect/>
          </a:stretch>
        </p:blipFill>
        <p:spPr bwMode="auto">
          <a:xfrm>
            <a:off x="5410200" y="2954903"/>
            <a:ext cx="3479046" cy="246008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5122" name="Picture 2" descr="D:\TUG\AE Seminar novo\Praesentation 30.05.2008\schicken\persi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57200"/>
            <a:ext cx="3125091" cy="22098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5123" name="Picture 3" descr="D:\TUG\AE Seminar novo\Praesentation 30.05.2008\schicken\Schnitt.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57200"/>
            <a:ext cx="3708625" cy="524472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33400" y="5486400"/>
            <a:ext cx="8458200" cy="457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Impact" pitchFamily="34" charset="0"/>
              </a:rPr>
              <a:t>Berechnungen</a:t>
            </a:r>
          </a:p>
        </p:txBody>
      </p:sp>
      <p:pic>
        <p:nvPicPr>
          <p:cNvPr id="2" name="Picture 2" descr="D:\TUG\AE Seminar novo\Praesentation 30.05.2008\Gesamtenergiebedarf Excel_2_Page_1.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0693" y="304800"/>
            <a:ext cx="7262615" cy="50292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33400" y="5486400"/>
            <a:ext cx="8458200" cy="457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Impact" pitchFamily="34" charset="0"/>
              </a:rPr>
              <a:t>Berechnungen</a:t>
            </a:r>
          </a:p>
        </p:txBody>
      </p:sp>
      <p:pic>
        <p:nvPicPr>
          <p:cNvPr id="2050" name="Picture 2" descr="D:\TUG\AE Seminar novo\Praesentation 30.05.2008\Gesamtenergiebedarf Excel_2_Page_1.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1057" y="304800"/>
            <a:ext cx="7101887" cy="50292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762000"/>
            <a:ext cx="8763000" cy="1222375"/>
          </a:xfrm>
        </p:spPr>
        <p:txBody>
          <a:bodyPr>
            <a:noAutofit/>
          </a:bodyPr>
          <a:lstStyle/>
          <a:p>
            <a:pPr algn="ctr"/>
            <a:r>
              <a:rPr lang="sr-Latn-CS" sz="5400" dirty="0" smtClean="0"/>
              <a:t>Architektur und </a:t>
            </a:r>
            <a:r>
              <a:rPr lang="de-DE" sz="5400" dirty="0" smtClean="0"/>
              <a:t>E</a:t>
            </a:r>
            <a:r>
              <a:rPr lang="sr-Latn-CS" sz="5400" dirty="0" smtClean="0"/>
              <a:t>nergie</a:t>
            </a:r>
            <a:endParaRPr lang="sr-Cyrl-CS" sz="5400" dirty="0"/>
          </a:p>
        </p:txBody>
      </p:sp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28600" y="5410200"/>
            <a:ext cx="8763000" cy="60960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</a:t>
            </a:r>
            <a:r>
              <a:rPr kumimoji="0" lang="sr-Latn-C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.05.2008</a:t>
            </a:r>
            <a:endParaRPr kumimoji="0" lang="sr-Cyrl-CS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" y="2133600"/>
            <a:ext cx="8763000" cy="609600"/>
          </a:xfrm>
        </p:spPr>
        <p:txBody>
          <a:bodyPr>
            <a:noAutofit/>
          </a:bodyPr>
          <a:lstStyle/>
          <a:p>
            <a:pPr algn="ctr"/>
            <a:r>
              <a:rPr lang="sr-Latn-CS" sz="3450" dirty="0" smtClean="0">
                <a:solidFill>
                  <a:schemeClr val="bg1"/>
                </a:solidFill>
              </a:rPr>
              <a:t>Ermittlung und Analyse der Energieeffizienz</a:t>
            </a:r>
            <a:endParaRPr lang="sr-Cyrl-CS" sz="34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410200"/>
            <a:ext cx="8458200" cy="457200"/>
          </a:xfrm>
        </p:spPr>
        <p:txBody>
          <a:bodyPr>
            <a:normAutofit/>
          </a:bodyPr>
          <a:lstStyle/>
          <a:p>
            <a:pPr algn="r"/>
            <a:r>
              <a:rPr lang="sr-Latn-CS" dirty="0" smtClean="0">
                <a:latin typeface="Impact" pitchFamily="34" charset="0"/>
              </a:rPr>
              <a:t>Lageplan</a:t>
            </a:r>
            <a:endParaRPr lang="sr-Cyrl-CS" dirty="0">
              <a:latin typeface="Impact" pitchFamily="34" charset="0"/>
            </a:endParaRPr>
          </a:p>
        </p:txBody>
      </p:sp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pic>
        <p:nvPicPr>
          <p:cNvPr id="2050" name="Picture 2" descr="D:\TUG\AE Seminar novo\Praesentation 30.05.2008\Praesentation\D__TUG_AE Seminar novo_Praesentation 30.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909" y="381000"/>
            <a:ext cx="5304183" cy="49133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410200"/>
            <a:ext cx="8458200" cy="4572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latin typeface="Impact" pitchFamily="34" charset="0"/>
              </a:rPr>
              <a:t>Grundrisse</a:t>
            </a:r>
            <a:endParaRPr lang="sr-Cyrl-CS" dirty="0">
              <a:latin typeface="Impact" pitchFamily="34" charset="0"/>
            </a:endParaRPr>
          </a:p>
        </p:txBody>
      </p:sp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pic>
        <p:nvPicPr>
          <p:cNvPr id="2" name="Picture 2" descr="D:\TUG\AE Seminar novo\Praesentation 30.05.2008\AutoCAD Fotos\C__Documents and Settings_BLacKmAN_Desktop_Grundrisse 30-5 Model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089" y="457200"/>
            <a:ext cx="6791823" cy="48006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410200"/>
            <a:ext cx="8458200" cy="4572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latin typeface="Impact" pitchFamily="34" charset="0"/>
              </a:rPr>
              <a:t>Grundrisse</a:t>
            </a:r>
            <a:endParaRPr lang="sr-Cyrl-CS" dirty="0">
              <a:latin typeface="Impact" pitchFamily="34" charset="0"/>
            </a:endParaRPr>
          </a:p>
        </p:txBody>
      </p:sp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pic>
        <p:nvPicPr>
          <p:cNvPr id="2050" name="Picture 2" descr="D:\TUG\AE Seminar novo\Praesentation 30.05.2008\AutoCAD Fotos\C__Documents and Settings_BLacKmAN_Desktop_Grundrisse 30-5 Model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089" y="457200"/>
            <a:ext cx="6791823" cy="48006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410200"/>
            <a:ext cx="8458200" cy="4572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latin typeface="Impact" pitchFamily="34" charset="0"/>
              </a:rPr>
              <a:t>Grundrisse</a:t>
            </a:r>
            <a:endParaRPr lang="sr-Cyrl-CS" dirty="0">
              <a:latin typeface="Impact" pitchFamily="34" charset="0"/>
            </a:endParaRPr>
          </a:p>
        </p:txBody>
      </p:sp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pic>
        <p:nvPicPr>
          <p:cNvPr id="3074" name="Picture 2" descr="D:\TUG\AE Seminar novo\Praesentation 30.05.2008\AutoCAD Fotos\C__Documents and Settings_BLacKmAN_Desktop_Grundrisse 30-5 Model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089" y="457200"/>
            <a:ext cx="6791823" cy="48006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410200"/>
            <a:ext cx="8458200" cy="4572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latin typeface="Impact" pitchFamily="34" charset="0"/>
              </a:rPr>
              <a:t>Grundrisse</a:t>
            </a:r>
            <a:endParaRPr lang="sr-Cyrl-CS" dirty="0">
              <a:latin typeface="Impact" pitchFamily="34" charset="0"/>
            </a:endParaRPr>
          </a:p>
        </p:txBody>
      </p:sp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pic>
        <p:nvPicPr>
          <p:cNvPr id="4098" name="Picture 2" descr="D:\TUG\AE Seminar novo\Praesentation 30.05.2008\AutoCAD Fotos\C__Documents and Settings_BLacKmAN_Desktop_Grundrisse 30-5 Model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089" y="457200"/>
            <a:ext cx="6791823" cy="48006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pic>
        <p:nvPicPr>
          <p:cNvPr id="6146" name="Picture 2" descr="D:\TUG\AE Seminar novo\Praesentation 30.05.2008\Praesentation\Ansic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3879581" cy="27432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6147" name="Picture 3" descr="D:\TUG\AE Seminar novo\Praesentation 30.05.2008\Praesentation\Innenho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362200"/>
            <a:ext cx="3879581" cy="27432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33400" y="5486400"/>
            <a:ext cx="8458200" cy="457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Impact" pitchFamily="34" charset="0"/>
              </a:rPr>
              <a:t>Skizzen</a:t>
            </a:r>
            <a:endParaRPr kumimoji="0" lang="sr-Cyrl-C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Impact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UG\AE Seminar novo\Praesentation 30.05.2008\Praesentation\080306_Aufgabe_AuE_SS0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0"/>
            <a:ext cx="9143999" cy="761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47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Impact" pitchFamily="34" charset="0"/>
              </a:rPr>
              <a:t>Dundi</a:t>
            </a:r>
            <a:r>
              <a:rPr lang="sr-Latn-CS" sz="2000" dirty="0" smtClean="0">
                <a:latin typeface="Impact" pitchFamily="34" charset="0"/>
              </a:rPr>
              <a:t>ć_Glavaš_Milić_Strobl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33400" y="5486400"/>
            <a:ext cx="8458200" cy="457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Impact" pitchFamily="34" charset="0"/>
              </a:rPr>
              <a:t>Konzeptual</a:t>
            </a:r>
            <a:endParaRPr kumimoji="0" lang="sr-Cyrl-C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Impact" pitchFamily="34" charset="0"/>
            </a:endParaRPr>
          </a:p>
        </p:txBody>
      </p:sp>
      <p:pic>
        <p:nvPicPr>
          <p:cNvPr id="7170" name="Picture 2" descr="D:\TUG\AE Seminar novo\Praesentation 30.05.2008\Praesentation\RevitBilder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36778" cy="22098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7171" name="Picture 3" descr="D:\TUG\AE Seminar novo\Praesentation 30.05.2008\Praesentation\RevitBilder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5600"/>
            <a:ext cx="5715000" cy="206141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7172" name="Picture 4" descr="D:\TUG\AE Seminar novo\Praesentation 30.05.2008\Praesentation\RevitBilder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9056" y="2895600"/>
            <a:ext cx="2914944" cy="20574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591</TotalTime>
  <Words>94</Words>
  <Application>Microsoft Office PowerPoint</Application>
  <PresentationFormat>On-screen Show (4:3)</PresentationFormat>
  <Paragraphs>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Urban</vt:lpstr>
      <vt:lpstr>Slide 1</vt:lpstr>
      <vt:lpstr>Architektur und Energie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KesTReL</dc:creator>
  <cp:lastModifiedBy>KesTReL</cp:lastModifiedBy>
  <cp:revision>42</cp:revision>
  <dcterms:created xsi:type="dcterms:W3CDTF">2008-05-25T17:54:50Z</dcterms:created>
  <dcterms:modified xsi:type="dcterms:W3CDTF">2008-05-30T09:39:04Z</dcterms:modified>
</cp:coreProperties>
</file>